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65" r:id="rId2"/>
    <p:sldId id="271" r:id="rId3"/>
    <p:sldId id="259" r:id="rId4"/>
    <p:sldId id="260" r:id="rId5"/>
    <p:sldId id="272" r:id="rId6"/>
    <p:sldId id="261" r:id="rId7"/>
    <p:sldId id="262" r:id="rId8"/>
    <p:sldId id="266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714356"/>
            <a:ext cx="7024744" cy="1214446"/>
          </a:xfrm>
        </p:spPr>
        <p:txBody>
          <a:bodyPr>
            <a:normAutofit fontScale="90000"/>
          </a:bodyPr>
          <a:lstStyle/>
          <a:p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СКЛОПИВИ СПЕКТРОМЕТАР НА ПАМЕТНОМ ТЕЛЕФОНУ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2428868"/>
            <a:ext cx="6777317" cy="39576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x-none" dirty="0" smtClean="0"/>
              <a:t>1</a:t>
            </a:r>
            <a:r>
              <a:rPr lang="x-none" sz="2900" dirty="0" smtClean="0">
                <a:latin typeface="Times New Roman" pitchFamily="18" charset="0"/>
                <a:cs typeface="Times New Roman" pitchFamily="18" charset="0"/>
              </a:rPr>
              <a:t>. Конструкција и употреба спектрометра у руци на паметном телефону (300 ученика и исто толики број спектрометара).</a:t>
            </a:r>
          </a:p>
          <a:p>
            <a:pPr marL="0" indent="0">
              <a:buNone/>
            </a:pPr>
            <a:endParaRPr lang="x-none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x-none" sz="2900" dirty="0" smtClean="0">
                <a:latin typeface="Times New Roman" pitchFamily="18" charset="0"/>
                <a:cs typeface="Times New Roman" pitchFamily="18" charset="0"/>
              </a:rPr>
              <a:t>2. Активности на Републичком семинару наставе физике везане за светлост (обучавање колега за прављење спекторметара и његову употребу преко сајта)</a:t>
            </a:r>
          </a:p>
          <a:p>
            <a:pPr marL="0" indent="0">
              <a:buNone/>
            </a:pPr>
            <a:endParaRPr lang="x-none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x-none" sz="2900" dirty="0" smtClean="0">
                <a:latin typeface="Times New Roman" pitchFamily="18" charset="0"/>
                <a:cs typeface="Times New Roman" pitchFamily="18" charset="0"/>
              </a:rPr>
              <a:t>3.Учешће ученика Медицинске школе и Гимназије у Ноћи истраживача под слоганом Калибриши се! (25.9.2015.)Подељено око 200 спекторметара грађанима Шапца.</a:t>
            </a:r>
          </a:p>
          <a:p>
            <a:pPr marL="0" indent="0">
              <a:buNone/>
            </a:pPr>
            <a:r>
              <a:rPr lang="x-none" sz="2900" dirty="0" smtClean="0">
                <a:latin typeface="Times New Roman" pitchFamily="18" charset="0"/>
                <a:cs typeface="Times New Roman" pitchFamily="18" charset="0"/>
              </a:rPr>
              <a:t>4.Спремање предавања о светлости (Aurora Borealis)у </a:t>
            </a:r>
            <a:r>
              <a:rPr lang="x-none" sz="29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x-none" sz="2900" dirty="0" smtClean="0">
                <a:latin typeface="Times New Roman" pitchFamily="18" charset="0"/>
                <a:cs typeface="Times New Roman" pitchFamily="18" charset="0"/>
              </a:rPr>
              <a:t>ветској године светлости 2015 кроз интегративни приступ </a:t>
            </a:r>
            <a:r>
              <a:rPr lang="x-none" sz="2900" smtClean="0">
                <a:latin typeface="Times New Roman" pitchFamily="18" charset="0"/>
                <a:cs typeface="Times New Roman" pitchFamily="18" charset="0"/>
              </a:rPr>
              <a:t>настави.</a:t>
            </a:r>
            <a:endParaRPr lang="x-none" sz="2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5715016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Татјана Марковић-Топаловић, Медицинска школа Шабац, </a:t>
            </a:r>
          </a:p>
          <a:p>
            <a:r>
              <a:rPr lang="sr-Cyrl-CS" dirty="0" smtClean="0"/>
              <a:t>децембар 2015.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83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914400"/>
          </a:xfrm>
        </p:spPr>
        <p:txBody>
          <a:bodyPr>
            <a:normAutofit/>
          </a:bodyPr>
          <a:lstStyle/>
          <a:p>
            <a:pPr algn="ctr"/>
            <a:r>
              <a:rPr lang="x-none" sz="2700" dirty="0" smtClean="0">
                <a:latin typeface="Times New Roman" pitchFamily="18" charset="0"/>
                <a:cs typeface="Times New Roman" pitchFamily="18" charset="0"/>
              </a:rPr>
              <a:t>Сви су задубљени у прављење и конструкцију </a:t>
            </a:r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спекторметра у руци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76400"/>
            <a:ext cx="8534400" cy="4800600"/>
          </a:xfrm>
        </p:spPr>
      </p:pic>
    </p:spTree>
    <p:extLst>
      <p:ext uri="{BB962C8B-B14F-4D97-AF65-F5344CB8AC3E}">
        <p14:creationId xmlns:p14="http://schemas.microsoft.com/office/powerpoint/2010/main" xmlns="" val="314861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x-none" sz="2700" dirty="0" smtClean="0">
                <a:latin typeface="Times New Roman" pitchFamily="18" charset="0"/>
                <a:cs typeface="Times New Roman" pitchFamily="18" charset="0"/>
              </a:rPr>
              <a:t>Прављење спектрометара у руци. Април, мај 2015.</a:t>
            </a:r>
            <a:br>
              <a:rPr lang="x-none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x-none" sz="2700" dirty="0" smtClean="0">
                <a:latin typeface="Times New Roman" pitchFamily="18" charset="0"/>
                <a:cs typeface="Times New Roman" pitchFamily="18" charset="0"/>
              </a:rPr>
              <a:t>април 2015.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36" y="1600200"/>
            <a:ext cx="9000821" cy="5068029"/>
          </a:xfrm>
        </p:spPr>
      </p:pic>
    </p:spTree>
    <p:extLst>
      <p:ext uri="{BB962C8B-B14F-4D97-AF65-F5344CB8AC3E}">
        <p14:creationId xmlns:p14="http://schemas.microsoft.com/office/powerpoint/2010/main" xmlns="" val="134353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85800"/>
          </a:xfrm>
        </p:spPr>
        <p:txBody>
          <a:bodyPr>
            <a:normAutofit/>
          </a:bodyPr>
          <a:lstStyle/>
          <a:p>
            <a:pPr algn="ctr"/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Одељење фармацеута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905000"/>
            <a:ext cx="8229600" cy="4632606"/>
          </a:xfrm>
        </p:spPr>
      </p:pic>
    </p:spTree>
    <p:extLst>
      <p:ext uri="{BB962C8B-B14F-4D97-AF65-F5344CB8AC3E}">
        <p14:creationId xmlns:p14="http://schemas.microsoft.com/office/powerpoint/2010/main" xmlns="" val="263929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1066800"/>
          </a:xfrm>
        </p:spPr>
        <p:txBody>
          <a:bodyPr>
            <a:normAutofit/>
          </a:bodyPr>
          <a:lstStyle/>
          <a:p>
            <a:pPr algn="ctr"/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Делимо црни хамер папир, да бисмо направили што више...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4636" y="1632960"/>
            <a:ext cx="9276645" cy="5218113"/>
          </a:xfrm>
        </p:spPr>
      </p:pic>
    </p:spTree>
    <p:extLst>
      <p:ext uri="{BB962C8B-B14F-4D97-AF65-F5344CB8AC3E}">
        <p14:creationId xmlns:p14="http://schemas.microsoft.com/office/powerpoint/2010/main" xmlns="" val="14456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Испробајмо да ли ради користећи Сунчеву светлост?</a:t>
            </a:r>
            <a:br>
              <a:rPr lang="x-none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371600"/>
            <a:ext cx="6959600" cy="5219700"/>
          </a:xfrm>
        </p:spPr>
      </p:pic>
    </p:spTree>
    <p:extLst>
      <p:ext uri="{BB962C8B-B14F-4D97-AF65-F5344CB8AC3E}">
        <p14:creationId xmlns:p14="http://schemas.microsoft.com/office/powerpoint/2010/main" xmlns="" val="129847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85800"/>
          </a:xfrm>
        </p:spPr>
        <p:txBody>
          <a:bodyPr>
            <a:normAutofit/>
          </a:bodyPr>
          <a:lstStyle/>
          <a:p>
            <a:pPr algn="ctr"/>
            <a:r>
              <a:rPr lang="x-none" sz="2400" smtClean="0">
                <a:latin typeface="Times New Roman" pitchFamily="18" charset="0"/>
                <a:cs typeface="Times New Roman" pitchFamily="18" charset="0"/>
              </a:rPr>
              <a:t>Заинтересовани матуранти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524000"/>
            <a:ext cx="6553200" cy="4914900"/>
          </a:xfrm>
        </p:spPr>
      </p:pic>
    </p:spTree>
    <p:extLst>
      <p:ext uri="{BB962C8B-B14F-4D97-AF65-F5344CB8AC3E}">
        <p14:creationId xmlns:p14="http://schemas.microsoft.com/office/powerpoint/2010/main" xmlns="" val="146473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990600"/>
          </a:xfrm>
        </p:spPr>
        <p:txBody>
          <a:bodyPr>
            <a:normAutofit/>
          </a:bodyPr>
          <a:lstStyle/>
          <a:p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Калибрисани спектри на linku spectralworkbench.org</a:t>
            </a:r>
            <a:br>
              <a:rPr lang="x-none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439334"/>
            <a:ext cx="3047999" cy="541866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4200" y="2306782"/>
            <a:ext cx="5885479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66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0" y="2133600"/>
            <a:ext cx="5638800" cy="4229100"/>
          </a:xfrm>
        </p:spPr>
      </p:pic>
      <p:sp>
        <p:nvSpPr>
          <p:cNvPr id="5" name="TextBox 4"/>
          <p:cNvSpPr txBox="1"/>
          <p:nvPr/>
        </p:nvSpPr>
        <p:spPr>
          <a:xfrm>
            <a:off x="2570018" y="1129935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800" b="1" dirty="0" smtClean="0">
                <a:latin typeface="Times New Roman" pitchFamily="18" charset="0"/>
                <a:cs typeface="Times New Roman" pitchFamily="18" charset="0"/>
              </a:rPr>
              <a:t>Ноћ истраживача 25.9.2015</a:t>
            </a:r>
            <a:r>
              <a:rPr lang="x-none" sz="2000" b="1" dirty="0" smtClean="0">
                <a:latin typeface="Times New Roman" pitchFamily="18" charset="0"/>
                <a:cs typeface="Times New Roman" pitchFamily="18" charset="0"/>
              </a:rPr>
              <a:t>.(припреме у школи)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4673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609600"/>
          </a:xfrm>
        </p:spPr>
        <p:txBody>
          <a:bodyPr>
            <a:normAutofit/>
          </a:bodyPr>
          <a:lstStyle/>
          <a:p>
            <a:r>
              <a:rPr lang="x-none" sz="2700" dirty="0" smtClean="0">
                <a:latin typeface="Times New Roman" pitchFamily="18" charset="0"/>
                <a:cs typeface="Times New Roman" pitchFamily="18" charset="0"/>
              </a:rPr>
              <a:t>Припрема за ноћ истраживача </a:t>
            </a:r>
            <a:r>
              <a:rPr lang="x-none" sz="2400" dirty="0" smtClean="0">
                <a:latin typeface="Times New Roman" pitchFamily="18" charset="0"/>
                <a:cs typeface="Times New Roman" pitchFamily="18" charset="0"/>
              </a:rPr>
              <a:t>24.9.2015.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1104071"/>
            <a:ext cx="6051445" cy="5767784"/>
          </a:xfrm>
        </p:spPr>
      </p:pic>
    </p:spTree>
    <p:extLst>
      <p:ext uri="{BB962C8B-B14F-4D97-AF65-F5344CB8AC3E}">
        <p14:creationId xmlns:p14="http://schemas.microsoft.com/office/powerpoint/2010/main" xmlns="" val="32091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177498"/>
            <a:ext cx="70104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1295400" y="346501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dirty="0" smtClean="0">
                <a:latin typeface="Times New Roman" pitchFamily="18" charset="0"/>
                <a:cs typeface="Times New Roman" pitchFamily="18" charset="0"/>
              </a:rPr>
              <a:t>Ноћ истраживача, ВОЛОНТЕРИ заузели целу бину!(Културни центар у сарадњи са Канцеларијом за младе)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58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838200"/>
          </a:xfrm>
        </p:spPr>
        <p:txBody>
          <a:bodyPr/>
          <a:lstStyle/>
          <a:p>
            <a:pPr algn="ctr"/>
            <a:r>
              <a:rPr lang="x-none" sz="2800" dirty="0" smtClean="0">
                <a:latin typeface="Times New Roman" pitchFamily="18" charset="0"/>
                <a:cs typeface="Times New Roman" pitchFamily="18" charset="0"/>
              </a:rPr>
              <a:t>Један селфи из руке</a:t>
            </a:r>
            <a:r>
              <a:rPr lang="x-none" dirty="0" smtClean="0"/>
              <a:t>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1537648"/>
            <a:ext cx="5101109" cy="4872701"/>
          </a:xfrm>
        </p:spPr>
      </p:pic>
    </p:spTree>
    <p:extLst>
      <p:ext uri="{BB962C8B-B14F-4D97-AF65-F5344CB8AC3E}">
        <p14:creationId xmlns:p14="http://schemas.microsoft.com/office/powerpoint/2010/main" xmlns="" val="252698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369</TotalTime>
  <Words>182</Words>
  <Application>Microsoft Office PowerPoint</Application>
  <PresentationFormat>On-screen Show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СКЛОПИВИ СПЕКТРОМЕТАР НА ПАМЕТНОМ ТЕЛЕФОНУ </vt:lpstr>
      <vt:lpstr>Сви су задубљени у прављење и конструкцију спекторметра у руци</vt:lpstr>
      <vt:lpstr>Прављење спектрометара у руци. Април, мај 2015. април 2015.</vt:lpstr>
      <vt:lpstr>Одељење фармацеута</vt:lpstr>
      <vt:lpstr>Делимо црни хамер папир, да бисмо направили што више...</vt:lpstr>
      <vt:lpstr>Испробајмо да ли ради користећи Сунчеву светлост? </vt:lpstr>
      <vt:lpstr>Заинтересовани матуранти</vt:lpstr>
      <vt:lpstr>Калибрисани спектри на linku spectralworkbench.org </vt:lpstr>
      <vt:lpstr>Slide 9</vt:lpstr>
      <vt:lpstr>Припрема за ноћ истраживача 24.9.2015.</vt:lpstr>
      <vt:lpstr>Slide 11</vt:lpstr>
      <vt:lpstr>Један селфи из руке!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Активности везане за пројекат у Шапцу април/новембар 2015.</dc:title>
  <dc:creator>Tanja</dc:creator>
  <cp:lastModifiedBy>Mirjana Popovic</cp:lastModifiedBy>
  <cp:revision>40</cp:revision>
  <dcterms:created xsi:type="dcterms:W3CDTF">2006-08-16T00:00:00Z</dcterms:created>
  <dcterms:modified xsi:type="dcterms:W3CDTF">2015-12-30T16:20:18Z</dcterms:modified>
</cp:coreProperties>
</file>