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71" r:id="rId2"/>
    <p:sldId id="273" r:id="rId3"/>
    <p:sldId id="274" r:id="rId4"/>
    <p:sldId id="272" r:id="rId5"/>
    <p:sldId id="268" r:id="rId6"/>
    <p:sldId id="269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1214422"/>
            <a:ext cx="7786742" cy="3071834"/>
          </a:xfrm>
        </p:spPr>
        <p:txBody>
          <a:bodyPr>
            <a:normAutofit fontScale="90000"/>
          </a:bodyPr>
          <a:lstStyle/>
          <a:p>
            <a:pPr algn="ctr"/>
            <a:r>
              <a:rPr lang="sr-Cyrl-CS" b="1" dirty="0" smtClean="0">
                <a:solidFill>
                  <a:srgbClr val="92D050"/>
                </a:solidFill>
              </a:rPr>
              <a:t>ПЕТ ГОДИНА ЦЕНТРА ЗА СТРУЧНО УСАВРШАВАЊЕ, ШАБАЦ </a:t>
            </a:r>
            <a:br>
              <a:rPr lang="sr-Cyrl-CS" b="1" dirty="0" smtClean="0">
                <a:solidFill>
                  <a:srgbClr val="92D050"/>
                </a:solidFill>
              </a:rPr>
            </a:br>
            <a:r>
              <a:rPr lang="sr-Cyrl-CS" b="1" dirty="0" smtClean="0">
                <a:solidFill>
                  <a:srgbClr val="92D050"/>
                </a:solidFill>
              </a:rPr>
              <a:t>И </a:t>
            </a:r>
            <a:br>
              <a:rPr lang="sr-Cyrl-CS" b="1" dirty="0" smtClean="0">
                <a:solidFill>
                  <a:srgbClr val="92D050"/>
                </a:solidFill>
              </a:rPr>
            </a:br>
            <a:r>
              <a:rPr lang="sr-Cyrl-CS" b="1" dirty="0" smtClean="0">
                <a:solidFill>
                  <a:srgbClr val="0070C0"/>
                </a:solidFill>
              </a:rPr>
              <a:t>НАУЧНИ КАМИОН ЦЕНТРА ЗА ПРОМОЦИЈУ НАУКЕ У </a:t>
            </a:r>
            <a:r>
              <a:rPr lang="sr-Cyrl-CS" b="1" dirty="0" smtClean="0">
                <a:solidFill>
                  <a:srgbClr val="0070C0"/>
                </a:solidFill>
              </a:rPr>
              <a:t>ШАПЦУ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5357826"/>
            <a:ext cx="7429552" cy="9286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sz="29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x-none" sz="2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557214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C00000"/>
                </a:solidFill>
              </a:rPr>
              <a:t>Татјана Марковић-Топаловић, Медицинска школа Шабац, </a:t>
            </a:r>
          </a:p>
          <a:p>
            <a:r>
              <a:rPr lang="sr-Cyrl-CS" b="1" dirty="0" smtClean="0">
                <a:solidFill>
                  <a:srgbClr val="C00000"/>
                </a:solidFill>
              </a:rPr>
              <a:t>децембар 2015. 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83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slav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857232"/>
            <a:ext cx="3800476" cy="2533651"/>
          </a:xfrm>
          <a:prstGeom prst="rect">
            <a:avLst/>
          </a:prstGeom>
        </p:spPr>
      </p:pic>
      <p:pic>
        <p:nvPicPr>
          <p:cNvPr id="5" name="Picture 4" descr="PC0700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3571876"/>
            <a:ext cx="3714744" cy="27860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786" y="3571876"/>
            <a:ext cx="32861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b="1" dirty="0" smtClean="0">
                <a:solidFill>
                  <a:srgbClr val="0070C0"/>
                </a:solidFill>
              </a:rPr>
              <a:t>Гости су испунили салу да прославе 5 година од оснивања ЦСУ, Шабац. 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5643578"/>
            <a:ext cx="3500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b="1" dirty="0" smtClean="0">
                <a:solidFill>
                  <a:srgbClr val="FF0000"/>
                </a:solidFill>
              </a:rPr>
              <a:t>Директор Горан Стојићевић одговара новинарима испред дечијег хора спремног за наступ. 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rektori proslav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785926"/>
            <a:ext cx="6024605" cy="45184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538" y="642918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92D050"/>
                </a:solidFill>
              </a:rPr>
              <a:t>Директори свих Центара за стручно усавршавање у Србији присуствовали су прослави 5 година од оснивања ЦСУ, ШАбац.</a:t>
            </a:r>
            <a:endParaRPr lang="en-US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chrome://fileicon/C%3A%5CDocuments%20and%20Settings%5CAdministrator%5CMy%20Documents%5CDownloads%5CPC070088.JPG?scale=1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57224" y="3857628"/>
            <a:ext cx="7286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CS" dirty="0" smtClean="0"/>
          </a:p>
          <a:p>
            <a:r>
              <a:rPr lang="pl-PL" b="1" dirty="0" smtClean="0">
                <a:solidFill>
                  <a:srgbClr val="00B050"/>
                </a:solidFill>
              </a:rPr>
              <a:t>RTS “Park nauke” u emisiji “Moja lepa </a:t>
            </a:r>
            <a:r>
              <a:rPr lang="pl-PL" b="1" dirty="0" smtClean="0">
                <a:solidFill>
                  <a:srgbClr val="00B050"/>
                </a:solidFill>
              </a:rPr>
              <a:t>Srbija</a:t>
            </a:r>
            <a:r>
              <a:rPr lang="sr-Cyrl-CS" b="1" dirty="0" smtClean="0">
                <a:solidFill>
                  <a:srgbClr val="00B050"/>
                </a:solidFill>
              </a:rPr>
              <a:t>”</a:t>
            </a:r>
            <a:endParaRPr lang="pl-PL" b="1" dirty="0" smtClean="0">
              <a:solidFill>
                <a:srgbClr val="00B050"/>
              </a:solidFill>
            </a:endParaRPr>
          </a:p>
          <a:p>
            <a:endParaRPr lang="sr-Cyrl-C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http</a:t>
            </a:r>
            <a:r>
              <a:rPr lang="en-US" b="1" dirty="0" smtClean="0">
                <a:solidFill>
                  <a:srgbClr val="0070C0"/>
                </a:solidFill>
              </a:rPr>
              <a:t>://csusabac.rs/park-nauke-u-emisiji-moja-lepa-srbija-rts/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142984"/>
            <a:ext cx="7786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Школе широм Србије су током 2015. биле у посети Парку науке у ЦСУ, Шабац. </a:t>
            </a:r>
          </a:p>
          <a:p>
            <a:endParaRPr lang="sr-Cyrl-CS" b="1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https</a:t>
            </a:r>
            <a:r>
              <a:rPr lang="en-US" b="1" dirty="0" smtClean="0">
                <a:solidFill>
                  <a:srgbClr val="0070C0"/>
                </a:solidFill>
              </a:rPr>
              <a:t>://onedrive.live.com/?authkey=%21AM4-HLv2k2jgCJ8&amp;id=C6992A3D5CE871FC%21688&amp;cid=C6992A3D5CE871FC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7329544" cy="790596"/>
          </a:xfrm>
        </p:spPr>
        <p:txBody>
          <a:bodyPr>
            <a:normAutofit fontScale="90000"/>
          </a:bodyPr>
          <a:lstStyle/>
          <a:p>
            <a:pPr algn="ctr"/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x-none" sz="2400" smtClean="0">
                <a:latin typeface="Times New Roman" pitchFamily="18" charset="0"/>
                <a:cs typeface="Times New Roman" pitchFamily="18" charset="0"/>
              </a:rPr>
              <a:t>аучн</a:t>
            </a:r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x-none" sz="2400" smtClean="0">
                <a:latin typeface="Times New Roman" pitchFamily="18" charset="0"/>
                <a:cs typeface="Times New Roman" pitchFamily="18" charset="0"/>
              </a:rPr>
              <a:t> камион</a:t>
            </a:r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 Центра за стручно усавршавање је био у Шапцу </a:t>
            </a:r>
            <a:r>
              <a:rPr lang="x-none" sz="24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од 16.11.-20.11</a:t>
            </a:r>
            <a:r>
              <a:rPr lang="x-none" sz="2400" smtClean="0">
                <a:latin typeface="Times New Roman" pitchFamily="18" charset="0"/>
                <a:cs typeface="Times New Roman" pitchFamily="18" charset="0"/>
              </a:rPr>
              <a:t>. 2015.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90" y="1571612"/>
            <a:ext cx="6426200" cy="4819650"/>
          </a:xfrm>
        </p:spPr>
      </p:pic>
    </p:spTree>
    <p:extLst>
      <p:ext uri="{BB962C8B-B14F-4D97-AF65-F5344CB8AC3E}">
        <p14:creationId xmlns="" xmlns:p14="http://schemas.microsoft.com/office/powerpoint/2010/main" val="19306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09600"/>
            <a:ext cx="7024744" cy="1561064"/>
          </a:xfrm>
        </p:spPr>
        <p:txBody>
          <a:bodyPr>
            <a:normAutofit fontScale="90000"/>
          </a:bodyPr>
          <a:lstStyle/>
          <a:p>
            <a:pPr algn="ctr"/>
            <a:r>
              <a:rPr lang="x-none" sz="2700" dirty="0" smtClean="0">
                <a:latin typeface="Times New Roman" pitchFamily="18" charset="0"/>
                <a:cs typeface="Times New Roman" pitchFamily="18" charset="0"/>
              </a:rPr>
              <a:t>Фотографије разумевања и подршке, Директор ЦСУ-а, мр Горан Стојићевић, директор ЦПН, Немања Ђорђевић и Татјана Марковић Топаловић, наставник физике</a:t>
            </a: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09800"/>
            <a:ext cx="5384800" cy="4038600"/>
          </a:xfrm>
        </p:spPr>
      </p:pic>
    </p:spTree>
    <p:extLst>
      <p:ext uri="{BB962C8B-B14F-4D97-AF65-F5344CB8AC3E}">
        <p14:creationId xmlns="" xmlns:p14="http://schemas.microsoft.com/office/powerpoint/2010/main" val="3680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024744" cy="1219200"/>
          </a:xfrm>
        </p:spPr>
        <p:txBody>
          <a:bodyPr>
            <a:noAutofit/>
          </a:bodyPr>
          <a:lstStyle/>
          <a:p>
            <a:pPr algn="ctr"/>
            <a:r>
              <a:rPr lang="x-none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x-none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x-none" sz="2000">
                <a:latin typeface="Times New Roman" pitchFamily="18" charset="0"/>
                <a:cs typeface="Times New Roman" pitchFamily="18" charset="0"/>
              </a:rPr>
              <a:t/>
            </a:r>
            <a:br>
              <a:rPr lang="x-none" sz="200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1357298"/>
            <a:ext cx="5638816" cy="4229112"/>
          </a:xfrm>
        </p:spPr>
      </p:pic>
      <p:sp>
        <p:nvSpPr>
          <p:cNvPr id="5" name="TextBox 4"/>
          <p:cNvSpPr txBox="1"/>
          <p:nvPr/>
        </p:nvSpPr>
        <p:spPr>
          <a:xfrm>
            <a:off x="6286512" y="1142984"/>
            <a:ext cx="207170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b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Тим који добија. Наш spiritus movens, проф Мирјана Поповић-Божић са групом колега задужених за пројекат</a:t>
            </a:r>
            <a:r>
              <a:rPr lang="en-US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sr-Cyrl-CS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Научна визуелизација у школском простору и на паметном телефону”.  Клуб посланика,   Београд, октобра 2015</a:t>
            </a:r>
            <a:r>
              <a:rPr lang="sr-Cyrl-CS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 Додела признања  од стране ЦПН. </a:t>
            </a:r>
            <a:r>
              <a:rPr lang="x-none" b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x-none" b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575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407</TotalTime>
  <Words>189</Words>
  <Application>Microsoft Office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Austin</vt:lpstr>
      <vt:lpstr>ПЕТ ГОДИНА ЦЕНТРА ЗА СТРУЧНО УСАВРШАВАЊЕ, ШАБАЦ  И  НАУЧНИ КАМИОН ЦЕНТРА ЗА ПРОМОЦИЈУ НАУКЕ У ШАПЦУ</vt:lpstr>
      <vt:lpstr>Slide 2</vt:lpstr>
      <vt:lpstr>Slide 3</vt:lpstr>
      <vt:lpstr>Slide 4</vt:lpstr>
      <vt:lpstr>Научни камион Центра за стручно усавршавање је био у Шапцу   од 16.11.-20.11. 2015.</vt:lpstr>
      <vt:lpstr>Фотографије разумевања и подршке, Директор ЦСУ-а, мр Горан Стојићевић, директор ЦПН, Немања Ђорђевић и Татјана Марковић Топаловић, наставник физике</vt:lpstr>
      <vt:lpstr>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Активности везане за пројекат у Шапцу април/новембар 2015.</dc:title>
  <dc:creator>Tanja</dc:creator>
  <cp:lastModifiedBy>Mirjana Popovic</cp:lastModifiedBy>
  <cp:revision>47</cp:revision>
  <dcterms:created xsi:type="dcterms:W3CDTF">2006-08-16T00:00:00Z</dcterms:created>
  <dcterms:modified xsi:type="dcterms:W3CDTF">2015-12-30T17:18:39Z</dcterms:modified>
</cp:coreProperties>
</file>