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45248" y="1705213"/>
            <a:ext cx="5648623" cy="1204306"/>
          </a:xfrm>
        </p:spPr>
        <p:txBody>
          <a:bodyPr/>
          <a:lstStyle/>
          <a:p>
            <a:r>
              <a:rPr lang="hr-HR" dirty="0" smtClean="0"/>
              <a:t>Naučna vizuelizacija </a:t>
            </a:r>
            <a:r>
              <a:rPr lang="hr-HR" dirty="0" smtClean="0"/>
              <a:t> </a:t>
            </a:r>
            <a:r>
              <a:rPr lang="hr-HR" dirty="0" smtClean="0"/>
              <a:t>na pametnom </a:t>
            </a:r>
            <a:r>
              <a:rPr lang="hr-HR" dirty="0" smtClean="0"/>
              <a:t>telefonu</a:t>
            </a:r>
            <a:r>
              <a:rPr lang="en-US" dirty="0" smtClean="0"/>
              <a:t> u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OŠ đorđe krstić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b="1" dirty="0" smtClean="0"/>
              <a:t>LJiljana Ivančević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8033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520940" cy="548640"/>
          </a:xfrm>
        </p:spPr>
        <p:txBody>
          <a:bodyPr/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Kori</a:t>
            </a:r>
            <a:r>
              <a:rPr lang="hr-HR" dirty="0" smtClean="0"/>
              <a:t>šćenje pametnog telefona</a:t>
            </a:r>
            <a:br>
              <a:rPr lang="hr-HR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hr-HR" dirty="0"/>
              <a:t/>
            </a:r>
            <a:br>
              <a:rPr lang="hr-HR" dirty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/>
              <a:t/>
            </a:r>
            <a:br>
              <a:rPr lang="hr-HR" dirty="0"/>
            </a:br>
            <a:r>
              <a:rPr lang="hr-HR" dirty="0" smtClean="0"/>
              <a:t/>
            </a:r>
            <a:br>
              <a:rPr lang="hr-HR" dirty="0" smtClean="0"/>
            </a:br>
            <a:endParaRPr lang="en-US" sz="1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80920" cy="3219808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hr-HR" dirty="0" smtClean="0"/>
              <a:t>Instaliranjem aplikacije PUPIN  učenice su se vratile u </a:t>
            </a:r>
          </a:p>
          <a:p>
            <a:r>
              <a:rPr lang="hr-HR" dirty="0" smtClean="0"/>
              <a:t>       prošlost i našle se u društvu Pupina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Spektroskop na dlanu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Merenje aerosolnog zagađenja</a:t>
            </a:r>
          </a:p>
          <a:p>
            <a:pPr>
              <a:buFont typeface="Arial" pitchFamily="34" charset="0"/>
              <a:buChar char="•"/>
            </a:pPr>
            <a:endParaRPr lang="hr-HR" dirty="0" smtClean="0"/>
          </a:p>
          <a:p>
            <a:pPr>
              <a:buFont typeface="Arial" pitchFamily="34" charset="0"/>
              <a:buChar char="•"/>
            </a:pPr>
            <a:endParaRPr lang="hr-HR" dirty="0" smtClean="0"/>
          </a:p>
          <a:p>
            <a:endParaRPr lang="hr-HR" dirty="0"/>
          </a:p>
          <a:p>
            <a:r>
              <a:rPr lang="hr-HR" dirty="0" smtClean="0"/>
              <a:t>     </a:t>
            </a:r>
            <a:endParaRPr lang="en-US" dirty="0"/>
          </a:p>
        </p:txBody>
      </p:sp>
      <p:pic>
        <p:nvPicPr>
          <p:cNvPr id="1026" name="Picture 2" descr="C:\Users\Ljiljana\Downloads\12308291_426811654177661_4204702386833048140_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88840"/>
            <a:ext cx="224665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jiljana\Downloads\12239665_545821438904616_376670440577330315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2247714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jiljana\Downloads\12004752_409005752624918_768651922606334992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2267744" cy="151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47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197</TotalTime>
  <Words>31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Naučna vizuelizacija  na pametnom telefonu u  OŠ đorđe krstić</vt:lpstr>
      <vt:lpstr>      Korišćenje pametnog telefona       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Naučna vizuelizacija u školskom prostoru i na pametnom telefonu OŠ đorđe krstić</dc:title>
  <dc:creator>Ljiljana</dc:creator>
  <cp:lastModifiedBy>Mirjana Popovic</cp:lastModifiedBy>
  <cp:revision>19</cp:revision>
  <dcterms:created xsi:type="dcterms:W3CDTF">2015-12-05T22:07:36Z</dcterms:created>
  <dcterms:modified xsi:type="dcterms:W3CDTF">2015-12-25T15:53:05Z</dcterms:modified>
</cp:coreProperties>
</file>