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50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66130B4-AB44-49D8-8972-1B601B44A17A}" type="datetimeFigureOut">
              <a:rPr lang="en-US" smtClean="0"/>
              <a:pPr/>
              <a:t>12/25/2015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8B25B05-7ACB-4478-BF44-FBBA8F85E8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Naučna vizuelizacija u školskom prostoru </a:t>
            </a:r>
            <a:br>
              <a:rPr lang="hr-HR" dirty="0" smtClean="0"/>
            </a:br>
            <a:r>
              <a:rPr lang="hr-HR" dirty="0" smtClean="0"/>
              <a:t>OŠ đorđe </a:t>
            </a:r>
            <a:r>
              <a:rPr lang="hr-HR" dirty="0" smtClean="0"/>
              <a:t>krstić</a:t>
            </a:r>
            <a:r>
              <a:rPr lang="en-US" dirty="0" smtClean="0"/>
              <a:t>, </a:t>
            </a:r>
            <a:r>
              <a:rPr lang="en-US" dirty="0" smtClean="0"/>
              <a:t> </a:t>
            </a:r>
            <a:r>
              <a:rPr lang="en-US" dirty="0" err="1" smtClean="0"/>
              <a:t>okt-dec</a:t>
            </a:r>
            <a:r>
              <a:rPr lang="en-US" smtClean="0"/>
              <a:t> 2015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CS" b="1" dirty="0" smtClean="0"/>
              <a:t>Ljiljana Ivančević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108033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Paskalov</a:t>
            </a:r>
            <a:r>
              <a:rPr lang="en-US" dirty="0" smtClean="0"/>
              <a:t> </a:t>
            </a:r>
            <a:r>
              <a:rPr lang="en-US" dirty="0" err="1" smtClean="0"/>
              <a:t>trougao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Malo  zanimljive matematike i van učionice u školskom hodniku.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56792"/>
            <a:ext cx="2592288" cy="37204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56792"/>
            <a:ext cx="2748677" cy="45811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1763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U kabinetu fizike sve je u funkciji učenja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err="1" smtClean="0"/>
              <a:t>nastavni</a:t>
            </a:r>
            <a:r>
              <a:rPr lang="hr-HR" sz="1800" dirty="0" smtClean="0"/>
              <a:t>čka  katedra </a:t>
            </a:r>
            <a:br>
              <a:rPr lang="hr-HR" sz="1800" dirty="0" smtClean="0"/>
            </a:br>
            <a:r>
              <a:rPr lang="hr-HR" sz="1800" dirty="0" smtClean="0"/>
              <a:t>alfa  raspad</a:t>
            </a:r>
            <a:br>
              <a:rPr lang="hr-HR" sz="1800" dirty="0" smtClean="0"/>
            </a:br>
            <a:r>
              <a:rPr lang="hr-HR" sz="1800" dirty="0" smtClean="0"/>
              <a:t>SI</a:t>
            </a:r>
            <a:r>
              <a:rPr lang="en-US" sz="1800" dirty="0" smtClean="0"/>
              <a:t>-</a:t>
            </a:r>
            <a:r>
              <a:rPr lang="hr-HR" sz="1800" dirty="0" smtClean="0"/>
              <a:t> sistem  </a:t>
            </a:r>
            <a:br>
              <a:rPr lang="hr-HR" sz="1800" dirty="0" smtClean="0"/>
            </a:br>
            <a:r>
              <a:rPr lang="hr-HR" sz="1800" dirty="0" smtClean="0"/>
              <a:t>neke formule</a:t>
            </a:r>
            <a:br>
              <a:rPr lang="hr-HR" sz="1800" dirty="0" smtClean="0"/>
            </a:br>
            <a:r>
              <a:rPr lang="hr-HR" sz="1800" dirty="0" smtClean="0"/>
              <a:t/>
            </a:r>
            <a:br>
              <a:rPr lang="hr-HR" sz="1800" dirty="0" smtClean="0"/>
            </a:br>
            <a:endParaRPr lang="en-US" sz="1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72816"/>
            <a:ext cx="3136911" cy="1882147"/>
          </a:xfrm>
        </p:spPr>
      </p:pic>
      <p:pic>
        <p:nvPicPr>
          <p:cNvPr id="5" name="Picture 2" descr="C:\Users\Ljiljana\Downloads\20151202_1838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567" y="1340768"/>
            <a:ext cx="2057400" cy="3429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Ljiljana\Downloads\20151211_0938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69" y="3297802"/>
            <a:ext cx="4572000" cy="2743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jiljana\Downloads\20151008_0044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056" y="1340768"/>
            <a:ext cx="2411408" cy="33286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7367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sunčev sistem čeka prvi sunčan dan  da se pokrenu planete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4961556" cy="297693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789040"/>
            <a:ext cx="4080453" cy="24482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4561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 vreme odmora se čeka red za skakanje </a:t>
            </a:r>
            <a:r>
              <a:rPr lang="en-US" dirty="0" smtClean="0"/>
              <a:t>– </a:t>
            </a:r>
            <a:r>
              <a:rPr lang="en-US" dirty="0" err="1" smtClean="0"/>
              <a:t>fizi</a:t>
            </a:r>
            <a:r>
              <a:rPr lang="hr-HR" dirty="0" smtClean="0"/>
              <a:t>čka školica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3881436" cy="232886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826" y="1340768"/>
            <a:ext cx="3888432" cy="2333059"/>
          </a:xfrm>
          <a:prstGeom prst="rect">
            <a:avLst/>
          </a:prstGeom>
        </p:spPr>
      </p:pic>
      <p:pic>
        <p:nvPicPr>
          <p:cNvPr id="1027" name="Picture 3" descr="C:\Users\Ljiljana\Downloads\20151203_1137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308" y="3877519"/>
            <a:ext cx="2085027" cy="24928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jiljana\Downloads\20151130_1641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520684"/>
            <a:ext cx="1988272" cy="33137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5040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Geometrijska tela su dobila noge, samo još malo da se srede i spremna su za izlazak iz učionice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Ljiljana\Downloads\20151203_113635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636" y="1988840"/>
            <a:ext cx="2791882" cy="46531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jiljana\Downloads\IMG_20151125_1738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659" y="1628800"/>
            <a:ext cx="1734461" cy="30834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Ljiljana\Downloads\IMG_20151125_1738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155167"/>
            <a:ext cx="1944217" cy="34563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0989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Vitrina u kojoj će biti izloženi minerali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100138"/>
            <a:ext cx="4248471" cy="3769022"/>
          </a:xfrm>
        </p:spPr>
      </p:pic>
    </p:spTree>
    <p:extLst>
      <p:ext uri="{BB962C8B-B14F-4D97-AF65-F5344CB8AC3E}">
        <p14:creationId xmlns="" xmlns:p14="http://schemas.microsoft.com/office/powerpoint/2010/main" val="255937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P0stavka </a:t>
            </a:r>
            <a:r>
              <a:rPr lang="hr-HR" dirty="0" smtClean="0"/>
              <a:t>zbirke </a:t>
            </a:r>
            <a:r>
              <a:rPr lang="en-US" dirty="0" err="1" smtClean="0"/>
              <a:t>minerala</a:t>
            </a:r>
            <a:r>
              <a:rPr lang="en-US" dirty="0" smtClean="0"/>
              <a:t> u </a:t>
            </a:r>
            <a:r>
              <a:rPr lang="en-US" dirty="0" err="1" smtClean="0"/>
              <a:t>pripremi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31105">
            <a:off x="4703081" y="2941426"/>
            <a:ext cx="1398375" cy="1395900"/>
          </a:xfrm>
        </p:spPr>
      </p:pic>
      <p:pic>
        <p:nvPicPr>
          <p:cNvPr id="5" name="Picture 4" descr="C:\Users\Ljiljana\Downloads\20151216_142019 (1)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09654"/>
            <a:ext cx="2448272" cy="338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Ljiljana\Downloads\20151216_141946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065" y="2420888"/>
            <a:ext cx="2971111" cy="27370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content-fra3-1.xx.fbcdn.net/hphotos-xpl1/v/t1.0-9/12346595_429712230554270_1466942800126041954_n.jpg?oh=4fa6bfa40506e35e3403018f753c9699&amp;oe=5714706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502" y="908720"/>
            <a:ext cx="3110745" cy="51845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3452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 smtClean="0"/>
              <a:t>Kristalna</a:t>
            </a:r>
            <a:r>
              <a:rPr lang="en-US" sz="2400" dirty="0" smtClean="0"/>
              <a:t> r</a:t>
            </a:r>
            <a:r>
              <a:rPr lang="hr-HR" sz="2400" dirty="0" smtClean="0"/>
              <a:t>ešetka</a:t>
            </a:r>
            <a:r>
              <a:rPr lang="en-US" sz="2400" dirty="0" smtClean="0"/>
              <a:t>-</a:t>
            </a:r>
            <a:r>
              <a:rPr lang="hr-HR" sz="2400" dirty="0" smtClean="0"/>
              <a:t> n</a:t>
            </a:r>
            <a:r>
              <a:rPr lang="hr-HR" sz="2000" dirty="0" smtClean="0"/>
              <a:t>ekoliko karakterističnih</a:t>
            </a:r>
            <a:br>
              <a:rPr lang="hr-HR" sz="2000" dirty="0" smtClean="0"/>
            </a:br>
            <a:r>
              <a:rPr lang="hr-HR" sz="2000" dirty="0" smtClean="0"/>
              <a:t>rešetki biće postavljeno pored vitrine sa zbirkom minerala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Ljiljana\Downloads\20151207_1115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43" y="1279593"/>
            <a:ext cx="3456385" cy="20232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Ljiljana\Downloads\image-edee32fddde41bc517f4d074b7acb1d3204d56e06f28d21261cbb9be04f408b1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96" y="3126566"/>
            <a:ext cx="4211959" cy="23692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jiljana\Downloads\image-1af3e732a271b3b5a28246b117471327c6155f87c60ed0771b5bfa5247a24aa6-V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052735"/>
            <a:ext cx="4403481" cy="24769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Ljiljana\Downloads\20151218_1430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734" y="3469504"/>
            <a:ext cx="4499992" cy="26999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2740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194</TotalTime>
  <Words>79</Words>
  <Application>Microsoft Office PowerPoint</Application>
  <PresentationFormat>On-screen Show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Angles</vt:lpstr>
      <vt:lpstr>Naučna vizuelizacija u školskom prostoru  OŠ đorđe krstić,  okt-dec 2015</vt:lpstr>
      <vt:lpstr>Paskalov trougao</vt:lpstr>
      <vt:lpstr>  U kabinetu fizike sve je u funkciji učenja nastavnička  katedra  alfa  raspad SI- sistem   neke formule  </vt:lpstr>
      <vt:lpstr>sunčev sistem čeka prvi sunčan dan  da se pokrenu planete</vt:lpstr>
      <vt:lpstr>Za vreme odmora se čeka red za skakanje – fizička školica</vt:lpstr>
      <vt:lpstr>Geometrijska tela su dobila noge, samo još malo da se srede i spremna su za izlazak iz učionice</vt:lpstr>
      <vt:lpstr>Vitrina u kojoj će biti izloženi minerali</vt:lpstr>
      <vt:lpstr>P0stavka zbirke minerala u pripremi.</vt:lpstr>
      <vt:lpstr>Kristalna rešetka- nekoliko karakterističnih rešetki biće postavljeno pored vitrine sa zbirkom minerala</vt:lpstr>
    </vt:vector>
  </TitlesOfParts>
  <Company>CtrlSoft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Naučna vizuelizacija u školskom prostoru i na pametnom telefonu OŠ đorđe krstić</dc:title>
  <dc:creator>Ljiljana</dc:creator>
  <cp:lastModifiedBy>Mirjana Popovic</cp:lastModifiedBy>
  <cp:revision>20</cp:revision>
  <dcterms:created xsi:type="dcterms:W3CDTF">2015-12-05T22:07:36Z</dcterms:created>
  <dcterms:modified xsi:type="dcterms:W3CDTF">2015-12-25T16:13:22Z</dcterms:modified>
</cp:coreProperties>
</file>