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8" r:id="rId3"/>
    <p:sldId id="259" r:id="rId4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-91" y="-50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x-non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AC4A4-AC05-4028-ABF6-0E97516843F5}" type="datetimeFigureOut">
              <a:rPr lang="x-none" smtClean="0"/>
              <a:pPr/>
              <a:t>30/12/2015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B3492-FB3C-4910-B62A-9247A4FEDD8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305102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AC4A4-AC05-4028-ABF6-0E97516843F5}" type="datetimeFigureOut">
              <a:rPr lang="x-none" smtClean="0"/>
              <a:pPr/>
              <a:t>30/12/2015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B3492-FB3C-4910-B62A-9247A4FEDD8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017915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AC4A4-AC05-4028-ABF6-0E97516843F5}" type="datetimeFigureOut">
              <a:rPr lang="x-none" smtClean="0"/>
              <a:pPr/>
              <a:t>30/12/2015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B3492-FB3C-4910-B62A-9247A4FEDD8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83886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AC4A4-AC05-4028-ABF6-0E97516843F5}" type="datetimeFigureOut">
              <a:rPr lang="x-none" smtClean="0"/>
              <a:pPr/>
              <a:t>30/12/2015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B3492-FB3C-4910-B62A-9247A4FEDD8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646092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AC4A4-AC05-4028-ABF6-0E97516843F5}" type="datetimeFigureOut">
              <a:rPr lang="x-none" smtClean="0"/>
              <a:pPr/>
              <a:t>30/12/2015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B3492-FB3C-4910-B62A-9247A4FEDD8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271415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AC4A4-AC05-4028-ABF6-0E97516843F5}" type="datetimeFigureOut">
              <a:rPr lang="x-none" smtClean="0"/>
              <a:pPr/>
              <a:t>30/12/2015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B3492-FB3C-4910-B62A-9247A4FEDD8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603979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AC4A4-AC05-4028-ABF6-0E97516843F5}" type="datetimeFigureOut">
              <a:rPr lang="x-none" smtClean="0"/>
              <a:pPr/>
              <a:t>30/12/2015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B3492-FB3C-4910-B62A-9247A4FEDD8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284053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AC4A4-AC05-4028-ABF6-0E97516843F5}" type="datetimeFigureOut">
              <a:rPr lang="x-none" smtClean="0"/>
              <a:pPr/>
              <a:t>30/12/2015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B3492-FB3C-4910-B62A-9247A4FEDD8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174923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AC4A4-AC05-4028-ABF6-0E97516843F5}" type="datetimeFigureOut">
              <a:rPr lang="x-none" smtClean="0"/>
              <a:pPr/>
              <a:t>30/12/2015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B3492-FB3C-4910-B62A-9247A4FEDD8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578493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AC4A4-AC05-4028-ABF6-0E97516843F5}" type="datetimeFigureOut">
              <a:rPr lang="x-none" smtClean="0"/>
              <a:pPr/>
              <a:t>30/12/2015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B3492-FB3C-4910-B62A-9247A4FEDD8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176529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AC4A4-AC05-4028-ABF6-0E97516843F5}" type="datetimeFigureOut">
              <a:rPr lang="x-none" smtClean="0"/>
              <a:pPr/>
              <a:t>30/12/2015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B3492-FB3C-4910-B62A-9247A4FEDD8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253395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AC4A4-AC05-4028-ABF6-0E97516843F5}" type="datetimeFigureOut">
              <a:rPr lang="x-none" smtClean="0"/>
              <a:pPr/>
              <a:t>30/12/2015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B3492-FB3C-4910-B62A-9247A4FEDD8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85326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63516" y="806116"/>
            <a:ext cx="679784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sz="3200" b="1" dirty="0" smtClean="0">
                <a:latin typeface="Times New Roman" pitchFamily="18" charset="0"/>
                <a:cs typeface="Times New Roman" pitchFamily="18" charset="0"/>
              </a:rPr>
              <a:t>ДАН МОЛА </a:t>
            </a:r>
          </a:p>
          <a:p>
            <a:pPr algn="ctr"/>
            <a:r>
              <a:rPr lang="sr-Cyrl-CS" sz="3200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sr-Cyrl-C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C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sr-Cyrl-CS" sz="3200" b="1" dirty="0" smtClean="0">
                <a:latin typeface="Times New Roman" pitchFamily="18" charset="0"/>
                <a:cs typeface="Times New Roman" pitchFamily="18" charset="0"/>
              </a:rPr>
              <a:t>САСВИМ ПРИРОДНО </a:t>
            </a:r>
          </a:p>
          <a:p>
            <a:pPr algn="ctr"/>
            <a:r>
              <a:rPr lang="sr-Cyrl-CS" sz="3200" b="1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sr-Cyrl-C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C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sr-Cyrl-CS" sz="3200" b="1" dirty="0" smtClean="0">
                <a:latin typeface="Times New Roman" pitchFamily="18" charset="0"/>
                <a:cs typeface="Times New Roman" pitchFamily="18" charset="0"/>
              </a:rPr>
              <a:t>МАТЕМАТИЧКОЈ ГИМНАЗИЈИ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99022" y="4307306"/>
            <a:ext cx="38861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2800" dirty="0" smtClean="0">
                <a:latin typeface="Times New Roman" pitchFamily="18" charset="0"/>
                <a:cs typeface="Times New Roman" pitchFamily="18" charset="0"/>
              </a:rPr>
              <a:t>Јовица Милисављевић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5139" y="5354052"/>
            <a:ext cx="2213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/>
              <a:t>Децембар, 2015. </a:t>
            </a:r>
            <a:endParaRPr lang="en-US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Дан мола у Математичкој гиманзији</a:t>
            </a:r>
            <a:endParaRPr lang="x-none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205273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x-none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38200" y="1825625"/>
            <a:ext cx="6532983" cy="2653069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Поводом Међународног дана мола 23. октобра, обележен је Дан мола у Мг-у. Ученици наше школе су уз помоћ професорки Иване Вуковић и Анике Влајић демонстрирали занимљиве огледе у свечаној сали. Дељени су беџеви, као и "поруке у боци". Манифестацији су присуствовали ученици, колеге и гости из других школа.</a:t>
            </a:r>
            <a:endParaRPr lang="x-none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00392" y="1328860"/>
            <a:ext cx="4019863" cy="30148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2931" y="4478694"/>
            <a:ext cx="2438400" cy="1828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46062" y="4478694"/>
            <a:ext cx="2438400" cy="1828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69193" y="4478694"/>
            <a:ext cx="2438400" cy="1828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92324" y="4478694"/>
            <a:ext cx="1371600" cy="1828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48655" y="4478694"/>
            <a:ext cx="1371600" cy="1828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472809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Сасвим природно у МГ</a:t>
            </a: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690689"/>
            <a:ext cx="3733800" cy="2274822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У уторак, 18. новембра 2015. године у Математичкој гимназији је одржан фестивал "Сасвим природно" на коме су ученици имали прилику да се упознају са занимљивостима из физике, математике, биологије и хемије. Својим гостовањем су ученике одушевили професори и студенти са Физичког факултета у Београду. Фестивал су посетили гости са више факултета и института, као и бројни ученици и наставници основних и средњих школа из окружења.</a:t>
            </a:r>
            <a:endParaRPr lang="x-non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1" y="1304100"/>
            <a:ext cx="3548548" cy="26614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05802" y="1304100"/>
            <a:ext cx="3548548" cy="26614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46778" y="4226769"/>
            <a:ext cx="3215238" cy="24114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21297" y="4226769"/>
            <a:ext cx="3215239" cy="24114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95817" y="4226769"/>
            <a:ext cx="3215239" cy="24114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607219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151</Words>
  <Application>Microsoft Office PowerPoint</Application>
  <PresentationFormat>Custom</PresentationFormat>
  <Paragraphs>9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Дан мола у Математичкој гиманзији</vt:lpstr>
      <vt:lpstr>Сасвим природно у МГ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Активности у оквиру Пројекта у Математичкој гимназији током 2015.</dc:title>
  <dc:creator>Jovica</dc:creator>
  <cp:lastModifiedBy>Mirjana Popovic</cp:lastModifiedBy>
  <cp:revision>7</cp:revision>
  <dcterms:created xsi:type="dcterms:W3CDTF">2015-12-26T08:15:20Z</dcterms:created>
  <dcterms:modified xsi:type="dcterms:W3CDTF">2015-12-30T14:37:20Z</dcterms:modified>
</cp:coreProperties>
</file>