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4" r:id="rId11"/>
    <p:sldId id="268" r:id="rId12"/>
    <p:sldId id="269" r:id="rId13"/>
    <p:sldId id="270" r:id="rId14"/>
    <p:sldId id="271" r:id="rId15"/>
    <p:sldId id="275" r:id="rId16"/>
    <p:sldId id="277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8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22-Dec-2015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mf.ni.ac.rs/pmf/master/fizika/doc/2013/2013-10-24-cn.pdf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0209" y="1524000"/>
            <a:ext cx="7848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32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Проблем једног питања са теста</a:t>
            </a:r>
            <a:br>
              <a:rPr lang="sr-Cyrl-RS" sz="32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sr-Cyrl-RS" sz="32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или</a:t>
            </a:r>
            <a:br>
              <a:rPr lang="sr-Cyrl-RS" sz="32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sr-Cyrl-RS" sz="32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како оглед може да помогне да се реши проблем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4674704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i="1" dirty="0" smtClean="0">
                <a:latin typeface="Times New Roman" pitchFamily="18" charset="0"/>
                <a:cs typeface="Times New Roman" pitchFamily="18" charset="0"/>
              </a:rPr>
              <a:t>Др Ненад Вукмировић  - Институт за физику</a:t>
            </a:r>
          </a:p>
          <a:p>
            <a:endParaRPr lang="sr-Cyrl-R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b="1" i="1" dirty="0" smtClean="0">
                <a:latin typeface="Times New Roman" pitchFamily="18" charset="0"/>
                <a:cs typeface="Times New Roman" pitchFamily="18" charset="0"/>
              </a:rPr>
              <a:t>Биљана Стојичић - Земунска гимназија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119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209800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sr-Cyrl-R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тесту у одељењима првог разреда ученици су решавали следећи задатак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3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308975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9800" y="609599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ПИТАЊЕ СА ТЕСТА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0472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676400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sr-Cyrl-R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Задатак је преузет из теста обрађеног у оквиру следећег рада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02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07720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47" y="3124200"/>
            <a:ext cx="8010525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6666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2192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Адреса на којој се може погледати рад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590800"/>
            <a:ext cx="7904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000" dirty="0">
                <a:solidFill>
                  <a:prstClr val="black"/>
                </a:solidFill>
                <a:hlinkClick r:id="rId2"/>
              </a:rPr>
              <a:t>http://www.pmf.ni.ac.rs/pmf/master/fizika/doc/2013/2013-10-24-cn.pdf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72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066800"/>
            <a:ext cx="8229600" cy="388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 раду су приказани резултати </a:t>
            </a:r>
            <a:r>
              <a:rPr lang="sr-Cyrl-R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тестирања спроведеног </a:t>
            </a: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међу ученицима природно-математичког смера Гимназије Смедерево. 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20000"/>
              </a:spcBef>
            </a:pP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Тестирано је 47 ученика другог разреда. </a:t>
            </a:r>
            <a:endParaRPr lang="sr-Cyrl-RS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sr-Cyrl-R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r-Cyrl-R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Ученици </a:t>
            </a: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су решавали концептуални тест из механике (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Force Concept Inventory</a:t>
            </a: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586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Резултати тестирања ученика у Гимназији Смедерево</a:t>
            </a:r>
            <a:br>
              <a:rPr lang="sr-Cyrl-RS" sz="24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sr-Cyrl-RS" sz="24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(Резултат се односи на задатак који је искоришћен на тесту у Земунској гимназији)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2362199"/>
            <a:ext cx="8613775" cy="32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1293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838200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Резултати решавања одабраног задатка у Земунској гимназији</a:t>
            </a: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1798933"/>
            <a:ext cx="5822950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941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11314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Идеју како да помогнемо ученицима да боље разумеју појаву налазимо у чланку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7" y="3962400"/>
            <a:ext cx="614362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5617893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752600"/>
            <a:ext cx="31908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438400"/>
            <a:ext cx="326707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5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Припрема часа за ученике I-9 (1)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08112" y="1230818"/>
            <a:ext cx="8607287" cy="45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Два дана пре часа је са три ученика снимљено кретање тениске лоптице након што је ученик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који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трчи испусти.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Потребна апаратура: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мобилни телефон или фотоапарат са могућношћу видео снимања.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тениска лоптица.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рачунар са софтвером са пуштање видео снимака</a:t>
            </a:r>
          </a:p>
          <a:p>
            <a:pPr marL="1143000" lvl="2" indent="-228600">
              <a:spcBef>
                <a:spcPct val="20000"/>
              </a:spcBef>
              <a:buFont typeface="Arial" pitchFamily="34" charset="0"/>
              <a:buChar char="•"/>
            </a:pPr>
            <a:r>
              <a:rPr lang="az-Cyrl-A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осебно је погодан програм Tracker који се може искористити и за очитавање трајекторије објеката (може се скинути са: http://physlets.org/tracker/)</a:t>
            </a:r>
          </a:p>
          <a:p>
            <a:pPr marL="1143000" lvl="2" indent="-2286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8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Припрема часа за ученике I-9 (2)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1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Снимак ученика који трчи и испушта лоптицу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6" y="2514601"/>
            <a:ext cx="4333875" cy="3460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2482691"/>
            <a:ext cx="4333875" cy="3460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881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Час за ученике I-9 (1)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Ученици су се подсетили питања са теста.</a:t>
            </a:r>
          </a:p>
          <a:p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Након тога, ученицима је приказан филм на којем њихов друг из разреда трчи и испушта лоптицу.</a:t>
            </a:r>
          </a:p>
          <a:p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Након одгледаног филма већина ученика је заокружила тачан одговор.</a:t>
            </a:r>
          </a:p>
          <a:p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 ученицима је затим дискутовано о примерима из разних спортова где спортисти треба да узму у обзир појаву да објекат који се испусти наставља да се креће брзином коју је имао пре испуштања.</a:t>
            </a:r>
          </a:p>
          <a:p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Ученицима је приказано и како се са снимка може очитати трајекторија лоптице.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238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8600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Час за ученике I-9 (2)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914400"/>
            <a:ext cx="8229600" cy="137922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Очитавање трајекторије лоптице (са стране су приказане очитане зависности </a:t>
            </a:r>
            <a:r>
              <a:rPr lang="en-US" sz="2800" i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x</a:t>
            </a:r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sz="2800" i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</a:t>
            </a:r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), </a:t>
            </a:r>
            <a:r>
              <a:rPr lang="en-US" sz="2800" i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y</a:t>
            </a:r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sz="2800" i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</a:t>
            </a:r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 и </a:t>
            </a:r>
            <a:r>
              <a:rPr lang="en-US" sz="2800" i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y</a:t>
            </a:r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sz="2800" i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x</a:t>
            </a:r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), где је </a:t>
            </a:r>
            <a:r>
              <a:rPr lang="en-US" sz="2800" i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</a:t>
            </a:r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дато у секундама, а </a:t>
            </a:r>
            <a:r>
              <a:rPr lang="en-US" sz="2800" i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x</a:t>
            </a:r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и </a:t>
            </a:r>
            <a:r>
              <a:rPr lang="en-US" sz="2800" i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y</a:t>
            </a:r>
            <a:r>
              <a:rPr lang="en-US" sz="280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у метрима).</a:t>
            </a:r>
            <a:endParaRPr lang="en-US" sz="2800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46020"/>
            <a:ext cx="5334000" cy="425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7" t="20579" r="7462" b="3932"/>
          <a:stretch/>
        </p:blipFill>
        <p:spPr bwMode="auto">
          <a:xfrm>
            <a:off x="7013301" y="2175460"/>
            <a:ext cx="1825899" cy="1558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" t="20438" r="7492" b="4073"/>
          <a:stretch/>
        </p:blipFill>
        <p:spPr bwMode="auto">
          <a:xfrm>
            <a:off x="7013704" y="3713922"/>
            <a:ext cx="1825496" cy="1558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" t="21400" r="7015" b="5516"/>
          <a:stretch/>
        </p:blipFill>
        <p:spPr bwMode="auto">
          <a:xfrm>
            <a:off x="7013704" y="5239132"/>
            <a:ext cx="1835409" cy="1508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822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48748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Одељење 1/9 је имало прилику да види филм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402362"/>
            <a:ext cx="8001000" cy="318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Резултати на </a:t>
            </a:r>
            <a:r>
              <a:rPr lang="sr-Cyrl-R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тесту</a:t>
            </a:r>
          </a:p>
          <a:p>
            <a:pPr lvl="0">
              <a:spcBef>
                <a:spcPct val="20000"/>
              </a:spcBef>
            </a:pPr>
            <a:endParaRPr lang="sr-Cyrl-R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sr-Cyrl-R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20000"/>
              </a:spcBef>
            </a:pPr>
            <a:endParaRPr lang="sr-Cyrl-R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Резултати тестирања након гледања филма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200331"/>
              </p:ext>
            </p:extLst>
          </p:nvPr>
        </p:nvGraphicFramePr>
        <p:xfrm>
          <a:off x="864704" y="1981200"/>
          <a:ext cx="5540375" cy="177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Document" r:id="rId3" imgW="6131920" imgH="1974547" progId="Word.Document.12">
                  <p:embed/>
                </p:oleObj>
              </mc:Choice>
              <mc:Fallback>
                <p:oleObj name="Document" r:id="rId3" imgW="6131920" imgH="19745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4704" y="1981200"/>
                        <a:ext cx="5540375" cy="177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7291727"/>
              </p:ext>
            </p:extLst>
          </p:nvPr>
        </p:nvGraphicFramePr>
        <p:xfrm>
          <a:off x="914400" y="4033838"/>
          <a:ext cx="5540375" cy="177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Document" r:id="rId5" imgW="6131920" imgH="1977791" progId="Word.Document.12">
                  <p:embed/>
                </p:oleObj>
              </mc:Choice>
              <mc:Fallback>
                <p:oleObj name="Document" r:id="rId5" imgW="6131920" imgH="197779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033838"/>
                        <a:ext cx="5540375" cy="177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9372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9048376"/>
              </p:ext>
            </p:extLst>
          </p:nvPr>
        </p:nvGraphicFramePr>
        <p:xfrm>
          <a:off x="1219200" y="3733800"/>
          <a:ext cx="5540375" cy="177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Document" r:id="rId3" imgW="6131920" imgH="1977791" progId="Word.Document.12">
                  <p:embed/>
                </p:oleObj>
              </mc:Choice>
              <mc:Fallback>
                <p:oleObj name="Document" r:id="rId3" imgW="6131920" imgH="197779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733800"/>
                        <a:ext cx="5540375" cy="177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3340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Резултати тестирања у трећем разреду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219200"/>
            <a:ext cx="7315200" cy="448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Питање и су решавали и ученици трећег разреда природно-математичког </a:t>
            </a:r>
            <a:r>
              <a:rPr lang="sr-Cyrl-R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смера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Ученици су након тога погледали филм и уочили исправан </a:t>
            </a:r>
            <a:r>
              <a:rPr lang="sr-Cyrl-R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одговор</a:t>
            </a:r>
            <a:endParaRPr lang="sr-Cyrl-R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r-Cyrl-R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Резултат њиховог тестирања </a:t>
            </a:r>
            <a:r>
              <a:rPr lang="sr-Cyrl-R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sr-Cyrl-R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20000"/>
              </a:spcBef>
            </a:pPr>
            <a:endParaRPr lang="sr-Cyrl-RS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sr-Cyrl-R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sr-Cyrl-R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272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110734"/>
            <a:ext cx="163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Закључак: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3330" y="1996660"/>
            <a:ext cx="65200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Резултати ученика показују да им се визуелизацијом може помоћи да  боље разумеју појаве и успешније решавају проблеме.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082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393</Words>
  <Application>Microsoft Office PowerPoint</Application>
  <PresentationFormat>On-screen Show (4:3)</PresentationFormat>
  <Paragraphs>48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</dc:creator>
  <cp:lastModifiedBy>Stefan</cp:lastModifiedBy>
  <cp:revision>15</cp:revision>
  <dcterms:created xsi:type="dcterms:W3CDTF">2006-08-16T00:00:00Z</dcterms:created>
  <dcterms:modified xsi:type="dcterms:W3CDTF">2015-12-22T23:55:18Z</dcterms:modified>
</cp:coreProperties>
</file>